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3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3555" y="2429510"/>
            <a:ext cx="6400165" cy="4221480"/>
          </a:xfrm>
          <a:prstGeom prst="rect">
            <a:avLst/>
          </a:prstGeom>
        </p:spPr>
      </p:pic>
      <p:sp>
        <p:nvSpPr>
          <p:cNvPr id="5" name="Текстовое поле 4"/>
          <p:cNvSpPr txBox="1"/>
          <p:nvPr/>
        </p:nvSpPr>
        <p:spPr>
          <a:xfrm>
            <a:off x="1717675" y="220345"/>
            <a:ext cx="10293350" cy="1537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uk-UA" altLang="ru-RU" sz="4000" b="1">
                <a:latin typeface="Times New Roman" panose="02020603050405020304" charset="0"/>
                <a:cs typeface="Times New Roman" panose="02020603050405020304" charset="0"/>
              </a:rPr>
              <a:t>Артикуляційна гімнастика для звука Л </a:t>
            </a:r>
            <a:r>
              <a:rPr lang="uk-UA" altLang="ru-RU" sz="5400" b="1">
                <a:ln w="28575">
                  <a:solidFill>
                    <a:srgbClr val="0070C0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“ Весела гусінь”</a:t>
            </a:r>
            <a:endParaRPr lang="uk-UA" altLang="ru-RU" sz="5400" b="1">
              <a:ln w="28575">
                <a:solidFill>
                  <a:srgbClr val="0070C0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Изображение 1" descr="IMG_256"/>
          <p:cNvPicPr>
            <a:picLocks noChangeAspect="1"/>
          </p:cNvPicPr>
          <p:nvPr/>
        </p:nvPicPr>
        <p:blipFill>
          <a:blip r:embed="rId1"/>
          <a:srcRect l="17007" t="-6195" r="17479"/>
          <a:stretch>
            <a:fillRect/>
          </a:stretch>
        </p:blipFill>
        <p:spPr>
          <a:xfrm>
            <a:off x="302260" y="2435225"/>
            <a:ext cx="2320290" cy="26568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Изображение 3" descr="IMG_256"/>
          <p:cNvPicPr>
            <a:picLocks noChangeAspect="1"/>
          </p:cNvPicPr>
          <p:nvPr/>
        </p:nvPicPr>
        <p:blipFill>
          <a:blip r:embed="rId2"/>
          <a:srcRect l="49417" t="17434" r="1861" b="5487"/>
          <a:stretch>
            <a:fillRect/>
          </a:stretch>
        </p:blipFill>
        <p:spPr>
          <a:xfrm>
            <a:off x="2622550" y="2913380"/>
            <a:ext cx="1594485" cy="1782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Изображение 2" descr="IMG_256"/>
          <p:cNvPicPr>
            <a:picLocks noChangeAspect="1"/>
          </p:cNvPicPr>
          <p:nvPr/>
        </p:nvPicPr>
        <p:blipFill>
          <a:blip r:embed="rId3"/>
          <a:srcRect l="49653" t="17365" r="2896" b="6883"/>
          <a:stretch>
            <a:fillRect/>
          </a:stretch>
        </p:blipFill>
        <p:spPr>
          <a:xfrm>
            <a:off x="4217035" y="2434908"/>
            <a:ext cx="1442720" cy="16275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Изображение 4" descr="IMG_256"/>
          <p:cNvPicPr>
            <a:picLocks noChangeAspect="1"/>
          </p:cNvPicPr>
          <p:nvPr/>
        </p:nvPicPr>
        <p:blipFill>
          <a:blip r:embed="rId3"/>
          <a:srcRect t="1770" r="52090" b="24090"/>
          <a:stretch>
            <a:fillRect/>
          </a:stretch>
        </p:blipFill>
        <p:spPr>
          <a:xfrm>
            <a:off x="5659755" y="1796415"/>
            <a:ext cx="1546860" cy="16916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Изображение 7" descr="IMG_256"/>
          <p:cNvPicPr>
            <a:picLocks noChangeAspect="1"/>
          </p:cNvPicPr>
          <p:nvPr/>
        </p:nvPicPr>
        <p:blipFill>
          <a:blip r:embed="rId4"/>
          <a:srcRect l="50576" t="17424" r="2556" b="6647"/>
          <a:stretch>
            <a:fillRect/>
          </a:stretch>
        </p:blipFill>
        <p:spPr>
          <a:xfrm>
            <a:off x="7206615" y="2434908"/>
            <a:ext cx="1431290" cy="16376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Изображение 5" descr="IMG_256"/>
          <p:cNvPicPr>
            <a:picLocks noChangeAspect="1"/>
          </p:cNvPicPr>
          <p:nvPr/>
        </p:nvPicPr>
        <p:blipFill>
          <a:blip r:embed="rId5"/>
          <a:srcRect t="1849" r="51854" b="22124"/>
          <a:stretch>
            <a:fillRect/>
          </a:stretch>
        </p:blipFill>
        <p:spPr>
          <a:xfrm>
            <a:off x="8637905" y="3216910"/>
            <a:ext cx="1559560" cy="1739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Изображение 8" descr="IMG_256"/>
          <p:cNvPicPr>
            <a:picLocks noChangeAspect="1"/>
          </p:cNvPicPr>
          <p:nvPr/>
        </p:nvPicPr>
        <p:blipFill>
          <a:blip r:embed="rId6"/>
          <a:srcRect l="49882" t="17099" r="2319" b="6647"/>
          <a:stretch>
            <a:fillRect/>
          </a:stretch>
        </p:blipFill>
        <p:spPr>
          <a:xfrm>
            <a:off x="10197148" y="3322638"/>
            <a:ext cx="1449705" cy="16338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76040" y="2331720"/>
            <a:ext cx="5574030" cy="3676650"/>
          </a:xfrm>
          <a:prstGeom prst="rect">
            <a:avLst/>
          </a:prstGeom>
        </p:spPr>
      </p:pic>
      <p:sp>
        <p:nvSpPr>
          <p:cNvPr id="4" name="Текстовое поле 3"/>
          <p:cNvSpPr txBox="1"/>
          <p:nvPr/>
        </p:nvSpPr>
        <p:spPr>
          <a:xfrm>
            <a:off x="2125980" y="596900"/>
            <a:ext cx="88207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uk-UA" altLang="ru-RU" sz="8000" b="1" i="1">
                <a:ln w="2857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МОЛОДЕЦЬ</a:t>
            </a:r>
            <a:endParaRPr lang="uk-UA" altLang="ru-RU" sz="8000" b="1" i="1">
              <a:ln w="28575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WPS Presentation</Application>
  <PresentationFormat>Широкоэкранный</PresentationFormat>
  <Paragraphs>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Times New Roman</vt:lpstr>
      <vt:lpstr>Segoe Print</vt:lpstr>
      <vt:lpstr>Тема Office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Пользователь</dc:creator>
  <cp:lastModifiedBy>Пользователь</cp:lastModifiedBy>
  <cp:revision>1</cp:revision>
  <dcterms:created xsi:type="dcterms:W3CDTF">2020-03-31T11:03:18Z</dcterms:created>
  <dcterms:modified xsi:type="dcterms:W3CDTF">2020-03-31T11:03:18Z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1049-10.2.0.7646</vt:lpwstr>
  </property>
</Properties>
</file>